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4000" i="1" dirty="0"/>
              <a:t>“Cade forse l'uccello nella rete a terra, se non gli è tesa una trappola? Scatta forse la tagliola dal suolo, se non ha preso qualcosa?”</a:t>
            </a:r>
            <a:r>
              <a:rPr lang="it-IT" sz="4000" dirty="0"/>
              <a:t>  </a:t>
            </a:r>
          </a:p>
          <a:p>
            <a:pPr marL="9525" indent="0">
              <a:buNone/>
            </a:pPr>
            <a:r>
              <a:rPr lang="it-IT" sz="2400" dirty="0"/>
              <a:t>	</a:t>
            </a:r>
            <a:r>
              <a:rPr lang="it-IT" dirty="0"/>
              <a:t>Amos 3-5</a:t>
            </a:r>
          </a:p>
        </p:txBody>
      </p:sp>
    </p:spTree>
    <p:extLst>
      <p:ext uri="{BB962C8B-B14F-4D97-AF65-F5344CB8AC3E}">
        <p14:creationId xmlns:p14="http://schemas.microsoft.com/office/powerpoint/2010/main" val="89567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i="1" dirty="0"/>
              <a:t>“Guardati dal fare alleanza con gli abitanti del paese nel quale stai per andare, perché non diventino, in mezzo a te, una trappola</a:t>
            </a:r>
            <a:r>
              <a:rPr lang="it-IT" sz="3600" dirty="0"/>
              <a:t>”. </a:t>
            </a:r>
          </a:p>
          <a:p>
            <a:pPr marL="9525" indent="0">
              <a:buNone/>
            </a:pPr>
            <a:r>
              <a:rPr lang="it-IT" sz="2400" dirty="0"/>
              <a:t>	</a:t>
            </a:r>
            <a:r>
              <a:rPr lang="it-IT" dirty="0"/>
              <a:t>Esodo 34-12</a:t>
            </a:r>
          </a:p>
        </p:txBody>
      </p:sp>
    </p:spTree>
    <p:extLst>
      <p:ext uri="{BB962C8B-B14F-4D97-AF65-F5344CB8AC3E}">
        <p14:creationId xmlns:p14="http://schemas.microsoft.com/office/powerpoint/2010/main" val="205855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i="1" dirty="0"/>
              <a:t>“</a:t>
            </a:r>
            <a:r>
              <a:rPr lang="it-IT" sz="3600" i="1" dirty="0"/>
              <a:t>Non fare amicizia con l'uomo collerico</a:t>
            </a:r>
            <a:r>
              <a:rPr lang="it-IT" sz="3600" dirty="0"/>
              <a:t>, </a:t>
            </a:r>
            <a:r>
              <a:rPr lang="it-IT" sz="3600" i="1" dirty="0"/>
              <a:t>non andare con l'uomo violento perché tu non impari le sue vie ed esponga te stesso a un'insidia</a:t>
            </a:r>
            <a:r>
              <a:rPr lang="it-IT" sz="3600" dirty="0"/>
              <a:t> </a:t>
            </a:r>
          </a:p>
          <a:p>
            <a:pPr marL="9525" indent="0">
              <a:buNone/>
            </a:pPr>
            <a:r>
              <a:rPr lang="it-IT" sz="2400" dirty="0"/>
              <a:t>	</a:t>
            </a:r>
            <a:r>
              <a:rPr lang="it-IT" dirty="0"/>
              <a:t>Proverbi 22:24-25</a:t>
            </a:r>
          </a:p>
        </p:txBody>
      </p:sp>
    </p:spTree>
    <p:extLst>
      <p:ext uri="{BB962C8B-B14F-4D97-AF65-F5344CB8AC3E}">
        <p14:creationId xmlns:p14="http://schemas.microsoft.com/office/powerpoint/2010/main" val="201865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i="1" dirty="0"/>
              <a:t>“La paura degli uomini è una trappola, ma chi confida nel SIGNORE è al sicuro</a:t>
            </a:r>
            <a:r>
              <a:rPr lang="it-IT" sz="3600" dirty="0"/>
              <a:t>”. </a:t>
            </a:r>
          </a:p>
          <a:p>
            <a:pPr marL="9525" indent="0">
              <a:buNone/>
            </a:pPr>
            <a:r>
              <a:rPr lang="it-IT" sz="2400" dirty="0"/>
              <a:t>	</a:t>
            </a:r>
            <a:r>
              <a:rPr lang="it-IT" dirty="0"/>
              <a:t>Proverbi 29:25</a:t>
            </a:r>
          </a:p>
        </p:txBody>
      </p:sp>
    </p:spTree>
    <p:extLst>
      <p:ext uri="{BB962C8B-B14F-4D97-AF65-F5344CB8AC3E}">
        <p14:creationId xmlns:p14="http://schemas.microsoft.com/office/powerpoint/2010/main" val="252070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b="1" dirty="0"/>
              <a:t>Seconda trappola</a:t>
            </a:r>
            <a:r>
              <a:rPr lang="it-IT" sz="3600" dirty="0"/>
              <a:t>: la paura. 	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7253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b="1" dirty="0"/>
              <a:t>Terza trappola</a:t>
            </a:r>
            <a:r>
              <a:rPr lang="it-IT" sz="3600" dirty="0"/>
              <a:t>: le parole. 	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15804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i="1" dirty="0"/>
              <a:t>“La bocca dello stolto è la sua rovina, e le sue labbra sono un laccio per la sua anima</a:t>
            </a:r>
            <a:r>
              <a:rPr lang="it-IT" sz="3600" dirty="0"/>
              <a:t>”. </a:t>
            </a:r>
          </a:p>
          <a:p>
            <a:pPr marL="9525" indent="0">
              <a:buNone/>
            </a:pPr>
            <a:r>
              <a:rPr lang="it-IT" sz="2400" dirty="0"/>
              <a:t>	</a:t>
            </a:r>
            <a:r>
              <a:rPr lang="it-IT" dirty="0"/>
              <a:t>Proverbi 18:7</a:t>
            </a:r>
          </a:p>
        </p:txBody>
      </p:sp>
    </p:spTree>
    <p:extLst>
      <p:ext uri="{BB962C8B-B14F-4D97-AF65-F5344CB8AC3E}">
        <p14:creationId xmlns:p14="http://schemas.microsoft.com/office/powerpoint/2010/main" val="122204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dirty="0"/>
              <a:t>Stai attento a quello che dici</a:t>
            </a:r>
            <a:r>
              <a:rPr lang="it-IT" sz="4000" i="1" dirty="0"/>
              <a:t> </a:t>
            </a:r>
            <a:r>
              <a:rPr lang="it-IT" sz="4000" dirty="0"/>
              <a:t>perché quello che dici, potrebbe diventare una trappola, un attentato a te stesso </a:t>
            </a:r>
          </a:p>
        </p:txBody>
      </p:sp>
    </p:spTree>
    <p:extLst>
      <p:ext uri="{BB962C8B-B14F-4D97-AF65-F5344CB8AC3E}">
        <p14:creationId xmlns:p14="http://schemas.microsoft.com/office/powerpoint/2010/main" val="3460374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i="1" dirty="0"/>
              <a:t>“Morte e vita sono in potere della lingua; chi l'ama ne mangerà i frutti</a:t>
            </a:r>
            <a:r>
              <a:rPr lang="it-IT" sz="3600" dirty="0"/>
              <a:t>”. </a:t>
            </a:r>
          </a:p>
          <a:p>
            <a:pPr marL="9525" indent="0">
              <a:buNone/>
            </a:pPr>
            <a:r>
              <a:rPr lang="it-IT" sz="2400" dirty="0"/>
              <a:t>	</a:t>
            </a:r>
            <a:r>
              <a:rPr lang="it-IT" dirty="0"/>
              <a:t>Proverbi 18:21</a:t>
            </a:r>
          </a:p>
        </p:txBody>
      </p:sp>
    </p:spTree>
    <p:extLst>
      <p:ext uri="{BB962C8B-B14F-4D97-AF65-F5344CB8AC3E}">
        <p14:creationId xmlns:p14="http://schemas.microsoft.com/office/powerpoint/2010/main" val="2340254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4000" b="1" dirty="0"/>
              <a:t>Quarta trappola</a:t>
            </a:r>
            <a:r>
              <a:rPr lang="it-IT" sz="4000" dirty="0"/>
              <a:t>: offesa, mancanza di perdono, radici di amarezza, orgoglio. </a:t>
            </a:r>
            <a:r>
              <a:rPr lang="it-IT" sz="3600" dirty="0"/>
              <a:t>	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22064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i="1" dirty="0"/>
              <a:t>“Adiratevi e non peccate; il sole non tramonti sopra la vostra ira.</a:t>
            </a:r>
            <a:endParaRPr lang="it-IT" sz="3600" dirty="0"/>
          </a:p>
          <a:p>
            <a:pPr marL="9525" indent="0">
              <a:buNone/>
            </a:pPr>
            <a:r>
              <a:rPr lang="it-IT" sz="3600" i="1" dirty="0"/>
              <a:t>Se siete in collera, attenti a non peccare, coltivando la vostra rabbia; anzi, non lasciate che il sole tramonti prima che vi sia passata</a:t>
            </a:r>
            <a:r>
              <a:rPr lang="it-IT" sz="3600" dirty="0"/>
              <a:t>”.</a:t>
            </a:r>
            <a:endParaRPr lang="it-IT" sz="3600" i="1" dirty="0"/>
          </a:p>
          <a:p>
            <a:pPr marL="9525" indent="0">
              <a:buNone/>
            </a:pPr>
            <a:r>
              <a:rPr lang="it-IT" i="1" dirty="0"/>
              <a:t>Efesini 4:26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63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endParaRPr lang="it-IT" sz="3600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8E92233-0AE5-4F4D-A886-9ADABDBAB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476" y="1408386"/>
            <a:ext cx="6159638" cy="4891930"/>
          </a:xfrm>
        </p:spPr>
      </p:pic>
    </p:spTree>
    <p:extLst>
      <p:ext uri="{BB962C8B-B14F-4D97-AF65-F5344CB8AC3E}">
        <p14:creationId xmlns:p14="http://schemas.microsoft.com/office/powerpoint/2010/main" val="517272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i="1" dirty="0"/>
              <a:t>“ </a:t>
            </a:r>
            <a:r>
              <a:rPr lang="it-IT" sz="3200" dirty="0"/>
              <a:t>Via da voi ogni amarezza, ogni cruccio e ira e clamore e parola offensiva con ogni sorta di cattiveria!</a:t>
            </a:r>
          </a:p>
          <a:p>
            <a:pPr marL="9525" indent="0">
              <a:buNone/>
            </a:pPr>
            <a:r>
              <a:rPr lang="it-IT" sz="3200" i="1" dirty="0"/>
              <a:t>Siate invece benevoli e misericordiosi gli uni verso gli altri, perdonandovi a vicenda come anche Dio vi ha perdonati in Cristo</a:t>
            </a:r>
            <a:r>
              <a:rPr lang="it-IT" sz="3200" dirty="0"/>
              <a:t>” </a:t>
            </a:r>
          </a:p>
          <a:p>
            <a:pPr marL="9525" indent="0">
              <a:buNone/>
            </a:pPr>
            <a:r>
              <a:rPr lang="it-IT" sz="3200" dirty="0"/>
              <a:t>	</a:t>
            </a:r>
            <a:r>
              <a:rPr lang="it-IT" dirty="0"/>
              <a:t>Efesini 4:31-32</a:t>
            </a:r>
          </a:p>
        </p:txBody>
      </p:sp>
    </p:spTree>
    <p:extLst>
      <p:ext uri="{BB962C8B-B14F-4D97-AF65-F5344CB8AC3E}">
        <p14:creationId xmlns:p14="http://schemas.microsoft.com/office/powerpoint/2010/main" val="85108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/>
              <a:t>Quindi come possiamo evitare la trappola:</a:t>
            </a:r>
          </a:p>
          <a:p>
            <a:pPr marL="0" indent="0">
              <a:buNone/>
            </a:pPr>
            <a:r>
              <a:rPr lang="it-IT" sz="3600" dirty="0"/>
              <a:t>1° </a:t>
            </a:r>
            <a:r>
              <a:rPr lang="it-IT" sz="3600" i="1" dirty="0"/>
              <a:t>“L'insegnamento del saggio è una fonte di vita per schivare le trappole della morte</a:t>
            </a:r>
            <a:r>
              <a:rPr lang="it-IT" sz="3600" dirty="0"/>
              <a:t>”</a:t>
            </a:r>
            <a:r>
              <a:rPr lang="it-IT" sz="3600" i="1" dirty="0"/>
              <a:t>.</a:t>
            </a:r>
            <a:r>
              <a:rPr lang="it-IT" sz="3600" dirty="0"/>
              <a:t> </a:t>
            </a:r>
          </a:p>
          <a:p>
            <a:pPr marL="9525" indent="0">
              <a:buNone/>
            </a:pPr>
            <a:r>
              <a:rPr lang="it-IT" sz="3200" dirty="0"/>
              <a:t>	</a:t>
            </a:r>
            <a:r>
              <a:rPr lang="it-IT" dirty="0"/>
              <a:t>Proverbi 13:14</a:t>
            </a:r>
          </a:p>
        </p:txBody>
      </p:sp>
    </p:spTree>
    <p:extLst>
      <p:ext uri="{BB962C8B-B14F-4D97-AF65-F5344CB8AC3E}">
        <p14:creationId xmlns:p14="http://schemas.microsoft.com/office/powerpoint/2010/main" val="2253544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i="1" dirty="0"/>
              <a:t>“</a:t>
            </a:r>
            <a:r>
              <a:rPr lang="it-IT" sz="3600" dirty="0"/>
              <a:t>chi dimora nel riparo dell’Altissimo riposa all’ombra dell’Onnipotente, io dico all’Eterno Tu sei il mio rifugio e la mia fortezza il mio Dio in cui io confido” </a:t>
            </a:r>
          </a:p>
          <a:p>
            <a:pPr marL="9525" indent="0">
              <a:buNone/>
            </a:pPr>
            <a:r>
              <a:rPr lang="it-IT" sz="3200" dirty="0"/>
              <a:t>	</a:t>
            </a:r>
            <a:r>
              <a:rPr lang="it-IT" dirty="0"/>
              <a:t>Salmo 91….</a:t>
            </a:r>
          </a:p>
        </p:txBody>
      </p:sp>
    </p:spTree>
    <p:extLst>
      <p:ext uri="{BB962C8B-B14F-4D97-AF65-F5344CB8AC3E}">
        <p14:creationId xmlns:p14="http://schemas.microsoft.com/office/powerpoint/2010/main" val="2226280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Quindi come possiamo evitare la trappola:</a:t>
            </a:r>
          </a:p>
          <a:p>
            <a:pPr marL="0" indent="0">
              <a:buNone/>
            </a:pPr>
            <a:r>
              <a:rPr lang="it-IT" sz="3600" dirty="0"/>
              <a:t>2° </a:t>
            </a:r>
            <a:r>
              <a:rPr lang="it-IT" sz="3600" i="1" dirty="0"/>
              <a:t>“Il timore del SIGNORE è fonte di vita e fa evitare le insidie della morte</a:t>
            </a:r>
            <a:r>
              <a:rPr lang="it-IT" sz="3600" dirty="0"/>
              <a:t> ”</a:t>
            </a:r>
            <a:r>
              <a:rPr lang="it-IT" sz="3600" i="1" dirty="0"/>
              <a:t>.</a:t>
            </a:r>
            <a:r>
              <a:rPr lang="it-IT" sz="3600" dirty="0"/>
              <a:t> </a:t>
            </a:r>
          </a:p>
          <a:p>
            <a:pPr marL="9525" indent="0">
              <a:buNone/>
            </a:pPr>
            <a:r>
              <a:rPr lang="it-IT" sz="3200" dirty="0"/>
              <a:t>	</a:t>
            </a:r>
            <a:r>
              <a:rPr lang="it-IT" dirty="0"/>
              <a:t>Proverbi 14:27</a:t>
            </a:r>
          </a:p>
        </p:txBody>
      </p:sp>
    </p:spTree>
    <p:extLst>
      <p:ext uri="{BB962C8B-B14F-4D97-AF65-F5344CB8AC3E}">
        <p14:creationId xmlns:p14="http://schemas.microsoft.com/office/powerpoint/2010/main" val="352940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Quindi come possiamo evitare la trappola:</a:t>
            </a:r>
          </a:p>
          <a:p>
            <a:pPr marL="0" indent="0">
              <a:buNone/>
            </a:pPr>
            <a:r>
              <a:rPr lang="it-IT" sz="3600" dirty="0"/>
              <a:t>3° </a:t>
            </a:r>
            <a:r>
              <a:rPr lang="it-IT" sz="3600" i="1" dirty="0"/>
              <a:t>“Gesù disse loro: «Il mio cibo è fare la volontà di colui che mi ha mandato, per compiere l'opera sua.</a:t>
            </a:r>
            <a:r>
              <a:rPr lang="it-IT" sz="3600" dirty="0"/>
              <a:t> ”</a:t>
            </a:r>
            <a:r>
              <a:rPr lang="it-IT" sz="3600" i="1" dirty="0"/>
              <a:t>.</a:t>
            </a:r>
            <a:r>
              <a:rPr lang="it-IT" sz="3600" dirty="0"/>
              <a:t> </a:t>
            </a:r>
          </a:p>
          <a:p>
            <a:pPr marL="9525" indent="0">
              <a:buNone/>
            </a:pPr>
            <a:r>
              <a:rPr lang="it-IT" sz="3200" dirty="0"/>
              <a:t>	</a:t>
            </a:r>
            <a:r>
              <a:rPr lang="it-IT" dirty="0"/>
              <a:t>Giovanni 4:34</a:t>
            </a:r>
          </a:p>
        </p:txBody>
      </p:sp>
    </p:spTree>
    <p:extLst>
      <p:ext uri="{BB962C8B-B14F-4D97-AF65-F5344CB8AC3E}">
        <p14:creationId xmlns:p14="http://schemas.microsoft.com/office/powerpoint/2010/main" val="931149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i="1" dirty="0"/>
              <a:t>“Del resto, fortificatevi nel Signore e nella forza della sua potenza. 11 Rivestitevi della completa armatura di Dio, affinché possiate stare saldi contro le insidie del diavolo;</a:t>
            </a:r>
            <a:r>
              <a:rPr lang="it-IT" sz="3600" dirty="0"/>
              <a:t>”</a:t>
            </a:r>
            <a:r>
              <a:rPr lang="it-IT" sz="3600" i="1" dirty="0"/>
              <a:t>.</a:t>
            </a:r>
            <a:r>
              <a:rPr lang="it-IT" sz="3600" dirty="0"/>
              <a:t> </a:t>
            </a:r>
          </a:p>
          <a:p>
            <a:pPr marL="9525" indent="0">
              <a:buNone/>
            </a:pPr>
            <a:r>
              <a:rPr lang="it-IT" sz="3200" dirty="0"/>
              <a:t>	</a:t>
            </a:r>
            <a:r>
              <a:rPr lang="it-IT" dirty="0"/>
              <a:t>Efesini 6:10</a:t>
            </a:r>
          </a:p>
        </p:txBody>
      </p:sp>
    </p:spTree>
    <p:extLst>
      <p:ext uri="{BB962C8B-B14F-4D97-AF65-F5344CB8AC3E}">
        <p14:creationId xmlns:p14="http://schemas.microsoft.com/office/powerpoint/2010/main" val="2021827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200" i="1" dirty="0"/>
              <a:t>“il nostro combattimento infatti non è contro sangue e carne, ma contro i principati, contro le potenze, contro i dominatori di questo mondo di tenebre, contro le forze spirituali della malvagità, che sono nei luoghi celesti.</a:t>
            </a:r>
            <a:r>
              <a:rPr lang="it-IT" sz="3200" dirty="0"/>
              <a:t> </a:t>
            </a:r>
            <a:r>
              <a:rPr lang="it-IT" sz="3200" i="1" dirty="0"/>
              <a:t>Perciò prendete la completa armatura di Dio, affinché possiate resistere nel giorno malvagio e restare in piedi dopo aver compiuto tutto il vostro dovere</a:t>
            </a:r>
            <a:r>
              <a:rPr lang="it-IT" sz="3200" dirty="0"/>
              <a:t>”</a:t>
            </a:r>
            <a:r>
              <a:rPr lang="it-IT" sz="3200" i="1" dirty="0"/>
              <a:t>.</a:t>
            </a:r>
            <a:r>
              <a:rPr lang="it-IT" sz="3200" dirty="0"/>
              <a:t> </a:t>
            </a:r>
          </a:p>
          <a:p>
            <a:pPr marL="9525" indent="0">
              <a:buNone/>
            </a:pPr>
            <a:r>
              <a:rPr lang="it-IT" sz="3200" dirty="0"/>
              <a:t>	</a:t>
            </a:r>
            <a:r>
              <a:rPr lang="it-IT" dirty="0"/>
              <a:t>Efesini 6:12-13</a:t>
            </a:r>
          </a:p>
        </p:txBody>
      </p:sp>
    </p:spTree>
    <p:extLst>
      <p:ext uri="{BB962C8B-B14F-4D97-AF65-F5344CB8AC3E}">
        <p14:creationId xmlns:p14="http://schemas.microsoft.com/office/powerpoint/2010/main" val="28550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i="1" dirty="0"/>
              <a:t>“Siate sobri, vegliate, perché il vostro avversario, il diavolo, va attorno come un leone ruggente cercando chi possa divorare. Resistetegli, stando </a:t>
            </a:r>
            <a:r>
              <a:rPr lang="it-IT" sz="3600" i="1"/>
              <a:t>fermi nella fede</a:t>
            </a:r>
            <a:r>
              <a:rPr lang="it-IT" sz="3600" i="1" dirty="0"/>
              <a:t>…</a:t>
            </a:r>
            <a:r>
              <a:rPr lang="it-IT" sz="3600" dirty="0"/>
              <a:t>” </a:t>
            </a:r>
          </a:p>
          <a:p>
            <a:pPr marL="9525" indent="0">
              <a:buNone/>
            </a:pPr>
            <a:r>
              <a:rPr lang="it-IT" sz="3200" dirty="0"/>
              <a:t>	</a:t>
            </a:r>
            <a:r>
              <a:rPr lang="it-IT" dirty="0"/>
              <a:t>1Pietro 5:8-9</a:t>
            </a:r>
          </a:p>
        </p:txBody>
      </p:sp>
    </p:spTree>
    <p:extLst>
      <p:ext uri="{BB962C8B-B14F-4D97-AF65-F5344CB8AC3E}">
        <p14:creationId xmlns:p14="http://schemas.microsoft.com/office/powerpoint/2010/main" val="106876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8C3BA-5845-C642-9146-E24D237B4E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Le tagliole del nemico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1D9EDD-322B-EA49-90CC-9033C41EE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369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4000" i="1" dirty="0"/>
              <a:t>“Nella trasgressione del malvagio v'è un'insidia; quindi nella trasgressione del malvagio v'è una trappola ma il giusto canta e si rallegra</a:t>
            </a:r>
            <a:r>
              <a:rPr lang="it-IT" sz="4000" dirty="0"/>
              <a:t>”</a:t>
            </a:r>
          </a:p>
          <a:p>
            <a:pPr marL="9525" indent="0">
              <a:buNone/>
            </a:pPr>
            <a:r>
              <a:rPr lang="it-IT" sz="2400" dirty="0"/>
              <a:t>	</a:t>
            </a:r>
            <a:r>
              <a:rPr lang="it-IT" dirty="0"/>
              <a:t>Proverbi 29:6</a:t>
            </a:r>
          </a:p>
        </p:txBody>
      </p:sp>
    </p:spTree>
    <p:extLst>
      <p:ext uri="{BB962C8B-B14F-4D97-AF65-F5344CB8AC3E}">
        <p14:creationId xmlns:p14="http://schemas.microsoft.com/office/powerpoint/2010/main" val="40259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4000" i="1" dirty="0"/>
              <a:t>“Poiché il Signore, DIO, non fa nulla senza rivelare il suo segreto ai suoi servi, i profeti</a:t>
            </a:r>
            <a:r>
              <a:rPr lang="it-IT" sz="4000" dirty="0"/>
              <a:t>”</a:t>
            </a:r>
          </a:p>
          <a:p>
            <a:pPr marL="9525" indent="0">
              <a:buNone/>
            </a:pPr>
            <a:r>
              <a:rPr lang="it-IT" sz="2400" dirty="0"/>
              <a:t>	</a:t>
            </a:r>
            <a:r>
              <a:rPr lang="it-IT" dirty="0"/>
              <a:t>Amos 3-7</a:t>
            </a:r>
          </a:p>
        </p:txBody>
      </p:sp>
    </p:spTree>
    <p:extLst>
      <p:ext uri="{BB962C8B-B14F-4D97-AF65-F5344CB8AC3E}">
        <p14:creationId xmlns:p14="http://schemas.microsoft.com/office/powerpoint/2010/main" val="182668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/>
              <a:t>1° Allora prima di tutto ci vuole un luogo, per una trappola ci vuole un luogo </a:t>
            </a:r>
          </a:p>
          <a:p>
            <a:pPr marL="0" indent="0">
              <a:buNone/>
            </a:pPr>
            <a:r>
              <a:rPr lang="it-IT" sz="2400" dirty="0"/>
              <a:t>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327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dirty="0"/>
              <a:t>2° Ha assolutamente bisogno di una trappola</a:t>
            </a:r>
          </a:p>
          <a:p>
            <a:pPr marL="0" indent="0">
              <a:buNone/>
            </a:pPr>
            <a:r>
              <a:rPr lang="it-IT" sz="2400" dirty="0"/>
              <a:t>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148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4000" i="1" dirty="0"/>
              <a:t>“Gesù disse il nemico è venuto contro di me ma non ha trovato nulla di suo dentro di me</a:t>
            </a:r>
            <a:r>
              <a:rPr lang="it-IT" sz="4000" dirty="0"/>
              <a:t>”. </a:t>
            </a:r>
          </a:p>
          <a:p>
            <a:pPr marL="9525" indent="0">
              <a:buNone/>
            </a:pPr>
            <a:r>
              <a:rPr lang="it-IT" sz="2400" dirty="0"/>
              <a:t>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118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59749-4597-CA4A-8F55-524EF8DF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668"/>
          </a:xfrm>
        </p:spPr>
        <p:txBody>
          <a:bodyPr/>
          <a:lstStyle/>
          <a:p>
            <a:r>
              <a:rPr lang="it-IT" sz="3600" dirty="0"/>
              <a:t>Le tagliole del nemico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FD5E9-A5B7-3647-874B-B81652E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b="1" dirty="0"/>
              <a:t>Prima trappola</a:t>
            </a:r>
            <a:r>
              <a:rPr lang="it-IT" sz="3600" dirty="0"/>
              <a:t>: alleanza con chi non teme Dio, questa potrebbe essere una trappola per me e per te. 	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67489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Ione</Template>
  <TotalTime>541</TotalTime>
  <Words>799</Words>
  <Application>Microsoft Macintosh PowerPoint</Application>
  <PresentationFormat>Widescreen</PresentationFormat>
  <Paragraphs>75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Ione</vt:lpstr>
      <vt:lpstr>Presentazione standard di PowerPoint</vt:lpstr>
      <vt:lpstr>Presentazione standard di PowerPoint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  <vt:lpstr>Le tagliole del nemico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Cambia la tua prospettiva</dc:title>
  <dc:creator>Utente di Microsoft Office</dc:creator>
  <cp:lastModifiedBy>Utente di Microsoft Office</cp:lastModifiedBy>
  <cp:revision>20</cp:revision>
  <dcterms:created xsi:type="dcterms:W3CDTF">2021-07-31T14:45:01Z</dcterms:created>
  <dcterms:modified xsi:type="dcterms:W3CDTF">2021-12-11T19:15:13Z</dcterms:modified>
</cp:coreProperties>
</file>